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6" r:id="rId8"/>
    <p:sldId id="269" r:id="rId9"/>
    <p:sldId id="264" r:id="rId10"/>
    <p:sldId id="271" r:id="rId11"/>
    <p:sldId id="267" r:id="rId12"/>
    <p:sldId id="268" r:id="rId1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2C24-5B80-4944-90AB-B375314ED671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49C-2F9F-4074-84EA-CDBB104DE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01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2C24-5B80-4944-90AB-B375314ED671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49C-2F9F-4074-84EA-CDBB104DE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39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2C24-5B80-4944-90AB-B375314ED671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49C-2F9F-4074-84EA-CDBB104DE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67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2C24-5B80-4944-90AB-B375314ED671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49C-2F9F-4074-84EA-CDBB104DE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29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2C24-5B80-4944-90AB-B375314ED671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49C-2F9F-4074-84EA-CDBB104DE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1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2C24-5B80-4944-90AB-B375314ED671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49C-2F9F-4074-84EA-CDBB104DE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8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2C24-5B80-4944-90AB-B375314ED671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49C-2F9F-4074-84EA-CDBB104DE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95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2C24-5B80-4944-90AB-B375314ED671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49C-2F9F-4074-84EA-CDBB104DE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18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2C24-5B80-4944-90AB-B375314ED671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49C-2F9F-4074-84EA-CDBB104DE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9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2C24-5B80-4944-90AB-B375314ED671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49C-2F9F-4074-84EA-CDBB104DE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4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2C24-5B80-4944-90AB-B375314ED671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49C-2F9F-4074-84EA-CDBB104DE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4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52C24-5B80-4944-90AB-B375314ED671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9D49C-2F9F-4074-84EA-CDBB104DE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76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68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2" y="0"/>
            <a:ext cx="10260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656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9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8" y="0"/>
            <a:ext cx="10256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98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0"/>
            <a:ext cx="11252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46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8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10260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342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10260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79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10260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57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10260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84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10260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012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10260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414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10260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26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8" y="0"/>
            <a:ext cx="10256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88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10260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92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2016-04-28T07:59:46Z</dcterms:created>
  <dcterms:modified xsi:type="dcterms:W3CDTF">2016-04-28T07:59:50Z</dcterms:modified>
</cp:coreProperties>
</file>